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2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144000" type="screen4x3"/>
  <p:notesSz cx="9388475" cy="7102475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8EFC"/>
    <a:srgbClr val="9CCDFE"/>
    <a:srgbClr val="0370FF"/>
    <a:srgbClr val="FFFFFF"/>
    <a:srgbClr val="BEDCFE"/>
    <a:srgbClr val="F8F8F8"/>
    <a:srgbClr val="D1E8FF"/>
    <a:srgbClr val="5CBAFF"/>
    <a:srgbClr val="83C0F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252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1F259D1B-4DDB-46AE-8F6B-663E09EC7E21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AFEE7511-F503-4B88-A0B5-08FC2D33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04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8904CB31-0312-4A85-A40A-580906AFA949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95713" y="887413"/>
            <a:ext cx="17970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6030EBB0-74DF-4718-A519-7FABB2EBB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48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0EBB0-74DF-4718-A519-7FABB2EBBA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78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0EBB0-74DF-4718-A519-7FABB2EBBA5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75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52400" y="1"/>
            <a:ext cx="2833688" cy="9144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4755" y="1219202"/>
            <a:ext cx="5210345" cy="4651021"/>
          </a:xfrm>
        </p:spPr>
        <p:txBody>
          <a:bodyPr anchor="b">
            <a:normAutofit/>
          </a:bodyPr>
          <a:lstStyle>
            <a:lvl1pPr algn="r">
              <a:defRPr sz="405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3179" y="5870222"/>
            <a:ext cx="4321922" cy="1819375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94330" y="8156449"/>
            <a:ext cx="643105" cy="486833"/>
          </a:xfrm>
        </p:spPr>
        <p:txBody>
          <a:bodyPr/>
          <a:lstStyle/>
          <a:p>
            <a:fld id="{12C9475E-E70A-4E6B-BBF6-EE5E3DA7992D}" type="datetimeFigureOut">
              <a:rPr lang="id-ID" smtClean="0"/>
              <a:t>29/05/2019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17800" y="8156449"/>
            <a:ext cx="2707079" cy="486833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06490" y="8156449"/>
            <a:ext cx="308610" cy="486833"/>
          </a:xfrm>
        </p:spPr>
        <p:txBody>
          <a:bodyPr/>
          <a:lstStyle/>
          <a:p>
            <a:fld id="{BBF3FEE7-A70B-4FF7-90AB-BB186E5CBC00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Freeform 12"/>
          <p:cNvSpPr/>
          <p:nvPr/>
        </p:nvSpPr>
        <p:spPr bwMode="auto">
          <a:xfrm>
            <a:off x="152400" y="5029200"/>
            <a:ext cx="271463" cy="120651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420291" y="5156201"/>
            <a:ext cx="46435" cy="107951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56545004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3" y="6310487"/>
            <a:ext cx="5636993" cy="755651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42482" y="1242816"/>
            <a:ext cx="4628299" cy="4219968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5143" y="7066137"/>
            <a:ext cx="5636993" cy="658283"/>
          </a:xfrm>
        </p:spPr>
        <p:txBody>
          <a:bodyPr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475E-E70A-4E6B-BBF6-EE5E3DA7992D}" type="datetimeFigureOut">
              <a:rPr lang="id-ID" smtClean="0"/>
              <a:t>29/05/2019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FEE7-A70B-4FF7-90AB-BB186E5CBC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3764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4" y="914400"/>
            <a:ext cx="5636993" cy="4064000"/>
          </a:xfrm>
        </p:spPr>
        <p:txBody>
          <a:bodyPr anchor="ctr">
            <a:normAutofit/>
          </a:bodyPr>
          <a:lstStyle>
            <a:lvl1pPr algn="ctr">
              <a:defRPr sz="2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5791200"/>
            <a:ext cx="5636994" cy="19304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475E-E70A-4E6B-BBF6-EE5E3DA7992D}" type="datetimeFigureOut">
              <a:rPr lang="id-ID" smtClean="0"/>
              <a:t>29/05/2019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FEE7-A70B-4FF7-90AB-BB186E5CBC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67645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27066" y="115069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9148" y="3759199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056" y="914402"/>
            <a:ext cx="5230586" cy="36575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8676" y="4571999"/>
            <a:ext cx="4973346" cy="508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35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5791200"/>
            <a:ext cx="5636993" cy="19304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475E-E70A-4E6B-BBF6-EE5E3DA7992D}" type="datetimeFigureOut">
              <a:rPr lang="id-ID" smtClean="0"/>
              <a:t>29/05/2019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FEE7-A70B-4FF7-90AB-BB186E5CBC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36813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4" y="4411441"/>
            <a:ext cx="5636992" cy="1958400"/>
          </a:xfrm>
        </p:spPr>
        <p:txBody>
          <a:bodyPr anchor="b">
            <a:normAutofit/>
          </a:bodyPr>
          <a:lstStyle>
            <a:lvl1pPr algn="r">
              <a:defRPr sz="2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369841"/>
            <a:ext cx="5636993" cy="11472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475E-E70A-4E6B-BBF6-EE5E3DA7992D}" type="datetimeFigureOut">
              <a:rPr lang="id-ID" smtClean="0"/>
              <a:t>29/05/2019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FEE7-A70B-4FF7-90AB-BB186E5CBC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62066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27066" y="115069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9148" y="3759199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056" y="914402"/>
            <a:ext cx="5230586" cy="36575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5144" y="5181600"/>
            <a:ext cx="5636993" cy="1185333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366933"/>
            <a:ext cx="5636993" cy="1354667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475E-E70A-4E6B-BBF6-EE5E3DA7992D}" type="datetimeFigureOut">
              <a:rPr lang="id-ID" smtClean="0"/>
              <a:t>29/05/2019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FEE7-A70B-4FF7-90AB-BB186E5CBC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2220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4" y="914402"/>
            <a:ext cx="5636993" cy="363643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5143" y="4673600"/>
            <a:ext cx="5636994" cy="11176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5791200"/>
            <a:ext cx="5636994" cy="19304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475E-E70A-4E6B-BBF6-EE5E3DA7992D}" type="datetimeFigureOut">
              <a:rPr lang="id-ID" smtClean="0"/>
              <a:t>29/05/2019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FEE7-A70B-4FF7-90AB-BB186E5CBC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75545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475E-E70A-4E6B-BBF6-EE5E3DA7992D}" type="datetimeFigureOut">
              <a:rPr lang="id-ID" smtClean="0"/>
              <a:t>29/05/2019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FEE7-A70B-4FF7-90AB-BB186E5CBC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814906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76045" y="914400"/>
            <a:ext cx="996092" cy="6807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5143" y="914400"/>
            <a:ext cx="4512280" cy="68072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475E-E70A-4E6B-BBF6-EE5E3DA7992D}" type="datetimeFigureOut">
              <a:rPr lang="id-ID" smtClean="0"/>
              <a:t>29/05/2019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FEE7-A70B-4FF7-90AB-BB186E5CBC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436767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609601"/>
            <a:ext cx="5778500" cy="264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600" y="3556000"/>
            <a:ext cx="5778500" cy="444375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08247" y="8144232"/>
            <a:ext cx="643105" cy="486833"/>
          </a:xfrm>
        </p:spPr>
        <p:txBody>
          <a:bodyPr/>
          <a:lstStyle/>
          <a:p>
            <a:fld id="{12C9475E-E70A-4E6B-BBF6-EE5E3DA7992D}" type="datetimeFigureOut">
              <a:rPr lang="id-ID" smtClean="0"/>
              <a:t>29/05/2019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79486" y="8144232"/>
            <a:ext cx="3985888" cy="486833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4226" y="8144232"/>
            <a:ext cx="320875" cy="486833"/>
          </a:xfrm>
        </p:spPr>
        <p:txBody>
          <a:bodyPr/>
          <a:lstStyle/>
          <a:p>
            <a:fld id="{BBF3FEE7-A70B-4FF7-90AB-BB186E5CBC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31174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247" y="3555998"/>
            <a:ext cx="5024854" cy="3146761"/>
          </a:xfrm>
        </p:spPr>
        <p:txBody>
          <a:bodyPr anchor="b"/>
          <a:lstStyle>
            <a:lvl1pPr algn="r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0248" y="6702760"/>
            <a:ext cx="5024852" cy="11472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475E-E70A-4E6B-BBF6-EE5E3DA7992D}" type="datetimeFigureOut">
              <a:rPr lang="id-ID" smtClean="0"/>
              <a:t>29/05/2019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04988" y="8154761"/>
            <a:ext cx="310112" cy="486833"/>
          </a:xfrm>
        </p:spPr>
        <p:txBody>
          <a:bodyPr/>
          <a:lstStyle/>
          <a:p>
            <a:fld id="{BBF3FEE7-A70B-4FF7-90AB-BB186E5CBC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26492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914402"/>
            <a:ext cx="5778500" cy="23367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6600" y="3556000"/>
            <a:ext cx="2804922" cy="4491565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0178" y="3556000"/>
            <a:ext cx="2804922" cy="4462432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475E-E70A-4E6B-BBF6-EE5E3DA7992D}" type="datetimeFigureOut">
              <a:rPr lang="id-ID" smtClean="0"/>
              <a:t>29/05/2019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FEE7-A70B-4FF7-90AB-BB186E5CBC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6300382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7111" y="3544711"/>
            <a:ext cx="2592218" cy="768349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5142" y="4447115"/>
            <a:ext cx="2754186" cy="3553679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71282" y="3556000"/>
            <a:ext cx="2600855" cy="768349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7950" y="4447115"/>
            <a:ext cx="2754186" cy="3553679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475E-E70A-4E6B-BBF6-EE5E3DA7992D}" type="datetimeFigureOut">
              <a:rPr lang="id-ID" smtClean="0"/>
              <a:t>29/05/2019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FEE7-A70B-4FF7-90AB-BB186E5CBC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83367489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475E-E70A-4E6B-BBF6-EE5E3DA7992D}" type="datetimeFigureOut">
              <a:rPr lang="id-ID" smtClean="0"/>
              <a:t>29/05/2019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FEE7-A70B-4FF7-90AB-BB186E5CBC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88544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475E-E70A-4E6B-BBF6-EE5E3DA7992D}" type="datetimeFigureOut">
              <a:rPr lang="id-ID" smtClean="0"/>
              <a:t>29/05/2019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FEE7-A70B-4FF7-90AB-BB186E5CBC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9565302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3" y="2133600"/>
            <a:ext cx="1996901" cy="1828800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0665" y="914401"/>
            <a:ext cx="3511472" cy="6807201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5143" y="3962400"/>
            <a:ext cx="1996901" cy="24384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475E-E70A-4E6B-BBF6-EE5E3DA7992D}" type="datetimeFigureOut">
              <a:rPr lang="id-ID" smtClean="0"/>
              <a:t>29/05/2019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FEE7-A70B-4FF7-90AB-BB186E5CBC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613020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250" y="2336799"/>
            <a:ext cx="3053009" cy="1828800"/>
          </a:xfrm>
        </p:spPr>
        <p:txBody>
          <a:bodyPr anchor="b">
            <a:normAutofit/>
          </a:bodyPr>
          <a:lstStyle>
            <a:lvl1pPr algn="ctr"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3122" y="1219200"/>
            <a:ext cx="1846028" cy="6096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4250" y="4165599"/>
            <a:ext cx="3053009" cy="2438400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475E-E70A-4E6B-BBF6-EE5E3DA7992D}" type="datetimeFigureOut">
              <a:rPr lang="id-ID" smtClean="0"/>
              <a:t>29/05/2019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FEE7-A70B-4FF7-90AB-BB186E5CBC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83017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tx2">
                <a:lumMod val="66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1"/>
            <a:ext cx="1599010" cy="9144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6600" y="609601"/>
            <a:ext cx="5778500" cy="26416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600" y="3556001"/>
            <a:ext cx="5778500" cy="44759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9010" y="8154761"/>
            <a:ext cx="64310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2C9475E-E70A-4E6B-BBF6-EE5E3DA7992D}" type="datetimeFigureOut">
              <a:rPr lang="id-ID" smtClean="0"/>
              <a:t>29/05/2019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0248" y="8154761"/>
            <a:ext cx="39858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4988" y="8154761"/>
            <a:ext cx="310112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BF3FEE7-A70B-4FF7-90AB-BB186E5CBC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5600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  <p:sldLayoutId id="2147484014" r:id="rId12"/>
    <p:sldLayoutId id="2147484015" r:id="rId13"/>
    <p:sldLayoutId id="2147484016" r:id="rId14"/>
    <p:sldLayoutId id="2147484017" r:id="rId15"/>
    <p:sldLayoutId id="2147484018" r:id="rId16"/>
    <p:sldLayoutId id="2147484019" r:id="rId17"/>
  </p:sldLayoutIdLst>
  <p:txStyles>
    <p:titleStyle>
      <a:lvl1pPr algn="ctr" defTabSz="342900" rtl="0" eaLnBrk="1" latinLnBrk="0" hangingPunct="1">
        <a:spcBef>
          <a:spcPct val="0"/>
        </a:spcBef>
        <a:buNone/>
        <a:defRPr sz="3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ctrTitle"/>
          </p:nvPr>
        </p:nvSpPr>
        <p:spPr>
          <a:xfrm>
            <a:off x="404664" y="1403648"/>
            <a:ext cx="6192688" cy="324036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ea typeface="FZShuTi" panose="02010601030101010101" pitchFamily="2" charset="-122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ea typeface="FZShuTi" panose="02010601030101010101" pitchFamily="2" charset="-122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ea typeface="FZShuTi" panose="02010601030101010101" pitchFamily="2" charset="-122"/>
                <a:cs typeface="Times New Roman" pitchFamily="18" charset="0"/>
              </a:rPr>
              <a:t> </a:t>
            </a:r>
            <a:b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ea typeface="FZShuTi" panose="02010601030101010101" pitchFamily="2" charset="-122"/>
                <a:cs typeface="Times New Roman" pitchFamily="18" charset="0"/>
              </a:rPr>
            </a:b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ea typeface="FZShuTi" panose="02010601030101010101" pitchFamily="2" charset="-122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DOKUMEN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 PENJAMINAN MUTU INTERNAL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(KEBIJAKAN, STANDAR, MANUAL DAN FORMULIR</a:t>
            </a:r>
            <a:r>
              <a:rPr lang="en-US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>
                <a:solidFill>
                  <a:schemeClr val="bg1"/>
                </a:solidFill>
                <a:latin typeface="Times New Roman" pitchFamily="18" charset="0"/>
                <a:ea typeface="FZShuTi" panose="02010601030101010101" pitchFamily="2" charset="-122"/>
                <a:cs typeface="Times New Roman" pitchFamily="18" charset="0"/>
              </a:rPr>
              <a:t/>
            </a:r>
            <a:br>
              <a:rPr lang="en-US" sz="6000" b="1" dirty="0">
                <a:solidFill>
                  <a:schemeClr val="bg1"/>
                </a:solidFill>
                <a:latin typeface="Times New Roman" pitchFamily="18" charset="0"/>
                <a:ea typeface="FZShuTi" panose="02010601030101010101" pitchFamily="2" charset="-122"/>
                <a:cs typeface="Times New Roman" pitchFamily="18" charset="0"/>
              </a:rPr>
            </a:b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ea typeface="FZShuTi" panose="02010601030101010101" pitchFamily="2" charset="-122"/>
                <a:cs typeface="Times New Roman" pitchFamily="18" charset="0"/>
              </a:rPr>
              <a:t>STANDAR </a:t>
            </a:r>
            <a:br>
              <a:rPr lang="en-US" sz="2800" b="1" dirty="0">
                <a:solidFill>
                  <a:schemeClr val="bg1"/>
                </a:solidFill>
                <a:latin typeface="Times New Roman" pitchFamily="18" charset="0"/>
                <a:ea typeface="FZShuTi" panose="02010601030101010101" pitchFamily="2" charset="-122"/>
                <a:cs typeface="Times New Roman" pitchFamily="18" charset="0"/>
              </a:rPr>
            </a:b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ea typeface="FZShuTi" panose="02010601030101010101" pitchFamily="2" charset="-122"/>
                <a:cs typeface="Times New Roman" pitchFamily="18" charset="0"/>
              </a:rPr>
              <a:t>NAMA DOKUMEN STANDAR (1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ea typeface="FZShuTi" panose="02010601030101010101" pitchFamily="2" charset="-122"/>
                <a:cs typeface="Times New Roman" pitchFamily="18" charset="0"/>
              </a:rPr>
              <a:t>)</a:t>
            </a:r>
            <a:b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ea typeface="FZShuTi" panose="02010601030101010101" pitchFamily="2" charset="-122"/>
                <a:cs typeface="Times New Roman" pitchFamily="18" charset="0"/>
              </a:rPr>
            </a:b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ea typeface="FZShuTi" panose="02010601030101010101" pitchFamily="2" charset="-122"/>
                <a:cs typeface="Times New Roman" pitchFamily="18" charset="0"/>
              </a:rPr>
              <a:t/>
            </a:r>
            <a:br>
              <a:rPr lang="en-US" sz="2800" b="1" dirty="0">
                <a:solidFill>
                  <a:schemeClr val="bg1"/>
                </a:solidFill>
                <a:latin typeface="Times New Roman" pitchFamily="18" charset="0"/>
                <a:ea typeface="FZShuTi" panose="02010601030101010101" pitchFamily="2" charset="-122"/>
                <a:cs typeface="Times New Roman" pitchFamily="18" charset="0"/>
              </a:rPr>
            </a:br>
            <a:endParaRPr lang="en-US" sz="3200" b="1" dirty="0">
              <a:solidFill>
                <a:srgbClr val="000000"/>
              </a:solidFill>
              <a:latin typeface="Harrington" panose="04040505050A02020702" pitchFamily="8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984245"/>
              </p:ext>
            </p:extLst>
          </p:nvPr>
        </p:nvGraphicFramePr>
        <p:xfrm>
          <a:off x="2780928" y="7043112"/>
          <a:ext cx="3528392" cy="1447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8392"/>
              </a:tblGrid>
              <a:tr h="0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NAMA PROGRAM STUDI </a:t>
                      </a:r>
                      <a:r>
                        <a:rPr lang="en-ID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(2)</a:t>
                      </a:r>
                      <a:endParaRPr lang="en-US" sz="1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NAMA FAKULTAS </a:t>
                      </a:r>
                      <a:r>
                        <a:rPr lang="en-ID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(3)</a:t>
                      </a:r>
                      <a:endParaRPr lang="en-US" sz="1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UNIVERSITAS SUMATERA UTARA </a:t>
                      </a:r>
                      <a:endParaRPr lang="en-US" sz="1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BULAN DAN</a:t>
                      </a:r>
                      <a:r>
                        <a:rPr lang="en-ID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TAHUN TERBIT </a:t>
                      </a:r>
                      <a:r>
                        <a:rPr lang="en-ID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(4)</a:t>
                      </a:r>
                      <a:endParaRPr lang="en-US" sz="1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4" descr="C:\Users\asus\Downloads\logo usu untuk semu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8" y="6876256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465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asus\Downloads\logo usu untuk semu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136" y="7164288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81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Custom 54">
      <a:dk1>
        <a:srgbClr val="F2900E"/>
      </a:dk1>
      <a:lt1>
        <a:srgbClr val="000000"/>
      </a:lt1>
      <a:dk2>
        <a:srgbClr val="F7BC6E"/>
      </a:dk2>
      <a:lt2>
        <a:srgbClr val="F2900E"/>
      </a:lt2>
      <a:accent1>
        <a:srgbClr val="FFF2CB"/>
      </a:accent1>
      <a:accent2>
        <a:srgbClr val="FFD965"/>
      </a:accent2>
      <a:accent3>
        <a:srgbClr val="FFD965"/>
      </a:accent3>
      <a:accent4>
        <a:srgbClr val="FFD965"/>
      </a:accent4>
      <a:accent5>
        <a:srgbClr val="FFD965"/>
      </a:accent5>
      <a:accent6>
        <a:srgbClr val="FFD965"/>
      </a:accent6>
      <a:hlink>
        <a:srgbClr val="FFD965"/>
      </a:hlink>
      <a:folHlink>
        <a:srgbClr val="FFD965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346</TotalTime>
  <Words>23</Words>
  <Application>Microsoft Office PowerPoint</Application>
  <PresentationFormat>On-screen Show (4:3)</PresentationFormat>
  <Paragraphs>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Parallax</vt:lpstr>
      <vt:lpstr>    DOKUMEN SISTEM PENJAMINAN MUTU INTERNAL (KEBIJAKAN, STANDAR, MANUAL DAN FORMULIR)   STANDAR  NAMA DOKUMEN STANDAR (1)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UMM-USU</dc:creator>
  <cp:lastModifiedBy>asus</cp:lastModifiedBy>
  <cp:revision>31</cp:revision>
  <cp:lastPrinted>2018-04-17T08:13:04Z</cp:lastPrinted>
  <dcterms:created xsi:type="dcterms:W3CDTF">2017-09-05T20:54:45Z</dcterms:created>
  <dcterms:modified xsi:type="dcterms:W3CDTF">2019-05-29T03:12:45Z</dcterms:modified>
</cp:coreProperties>
</file>